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Revozon Technology: platform for funding, managing and receiving verified technology services across borders. Prototype covers public site, partner portal, admin dashboard, and UnionPay-ready payment workflow.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image" Target="../media/image-8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brave-intelligent-noether/mnt/Revozon Technalogies/brand/revozon-icon-gradi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709209"/>
            <a:ext cx="702991" cy="7029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61872" y="777240"/>
            <a:ext cx="5486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</a:t>
            </a:r>
            <a:pPr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48640" y="1965960"/>
            <a:ext cx="8778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Cross-Border Technology Services for Global Partners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3794760"/>
            <a:ext cx="7589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help international partners fund, manage, and receive technology-enabled services through a transparent, secure, and professionally managed digital workflow.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4800600"/>
            <a:ext cx="1600200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22D3E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4796028"/>
            <a:ext cx="1600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CLICKABLE PROTOTYPE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2331720" y="4800600"/>
            <a:ext cx="1463040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2E6B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331720" y="4796028"/>
            <a:ext cx="14630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E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UNIONPAY-READY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77640" y="4800600"/>
            <a:ext cx="1508760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977640" y="4796028"/>
            <a:ext cx="15087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COMPLIANCE-FIRST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669280" y="4800600"/>
            <a:ext cx="2286000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F5A62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69280" y="4796028"/>
            <a:ext cx="22860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CHINA ⇄ PAKISTAN · GLOBAL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548640" y="61722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demonstration · Investor review · Product validation  —  August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· PAYMENT DEPOSIT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 checkout embedded in the deposit flow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5577840" cy="4892040"/>
          </a:xfrm>
          <a:prstGeom prst="roundRect">
            <a:avLst>
              <a:gd name="adj" fmla="val 1682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5" name="Image 0" descr="/sessions/brave-intelligent-noether/mnt/outputs/deck-assets/ss-deposi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31520" y="1600200"/>
            <a:ext cx="5212080" cy="44805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6053328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Deposit screen: invoice, currency, method, gateway block, proof upload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6400800" y="1417320"/>
            <a:ext cx="5239512" cy="4892040"/>
          </a:xfrm>
          <a:prstGeom prst="roundRect">
            <a:avLst>
              <a:gd name="adj" fmla="val 1682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8" name="Image 1" descr="/sessions/brave-intelligent-noether/mnt/outputs/deck-assets/ss-unionpay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583680" y="1600200"/>
            <a:ext cx="4873752" cy="44805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83680" y="6053328"/>
            <a:ext cx="4873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Simulated UnionPay hosted checkout (UPOP) — bilingual EN / 中文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· REVOZON INTERNAL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verification: nothing moves without review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6035040" cy="3749040"/>
          </a:xfrm>
          <a:prstGeom prst="roundRect">
            <a:avLst>
              <a:gd name="adj" fmla="val 219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5" name="Image 0" descr="/sessions/brave-intelligent-noether/mnt/outputs/deck-assets/ss-admin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31520" y="1600200"/>
            <a:ext cx="5669280" cy="31546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4864608"/>
            <a:ext cx="5669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verification queue — match invoice, check proof, approve or reject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858000" y="146304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verification flow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858000" y="1920240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0" y="190652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7315200" y="187452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submitted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7022592" y="2267712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58000" y="2487168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0" y="247345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7315200" y="244144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review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7022592" y="2834640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858000" y="3054096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858000" y="304038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7315200" y="3008376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 / bank confirmation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7022592" y="3401568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858000" y="3621024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858000" y="36073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7315200" y="3575304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check (KYC/KYB · AML)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022592" y="3968496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858000" y="4187952"/>
            <a:ext cx="329184" cy="329184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858000" y="4174236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7315200" y="414223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 or reject</a:t>
            </a:r>
            <a:endParaRPr lang="en-US" sz="1150" dirty="0"/>
          </a:p>
        </p:txBody>
      </p:sp>
      <p:sp>
        <p:nvSpPr>
          <p:cNvPr id="27" name="Shape 24"/>
          <p:cNvSpPr/>
          <p:nvPr/>
        </p:nvSpPr>
        <p:spPr>
          <a:xfrm>
            <a:off x="7022592" y="4535424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6858000" y="4754880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858000" y="4741164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7"/>
          <p:cNvSpPr/>
          <p:nvPr/>
        </p:nvSpPr>
        <p:spPr>
          <a:xfrm>
            <a:off x="7315200" y="470916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Notify partner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7022592" y="5102352"/>
            <a:ext cx="0" cy="164592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6858000" y="5321808"/>
            <a:ext cx="329184" cy="329184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858000" y="5308092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7315200" y="5276088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service delivery</a:t>
            </a:r>
            <a:endParaRPr lang="en-US" sz="1150" dirty="0"/>
          </a:p>
        </p:txBody>
      </p:sp>
      <p:sp>
        <p:nvSpPr>
          <p:cNvPr id="35" name="Text 32"/>
          <p:cNvSpPr/>
          <p:nvPr/>
        </p:nvSpPr>
        <p:spPr>
          <a:xfrm>
            <a:off x="548640" y="580644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Plus: KYC/KYB queue · project &amp; milestone management · document generation · refunds &amp; credits · support console · immutable audit log.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37" name="Text 34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&amp; COMPLIANCE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Verification, documentation, operational transparency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78308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6" name="Image 0" descr="/sessions/brave-intelligent-noether/mnt/outputs/deck-assets/ic-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82" y="1893722"/>
            <a:ext cx="281635" cy="2816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17320" y="181051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 / KYB Verification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777240" y="246888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Registration, license, tax info, representative checks before any invoice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4315968" y="155448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544568" y="178308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1" name="Image 1" descr="/sessions/brave-intelligent-noether/mnt/outputs/deck-assets/ic-search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5210" y="1893722"/>
            <a:ext cx="281635" cy="2816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184648" y="181051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AML Screening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544568" y="246888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 and payments screened as part of every verification cycle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8083296" y="155448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311896" y="178308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6" name="Image 2" descr="/sessions/brave-intelligent-noether/mnt/outputs/deck-assets/ic-lo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538" y="1893722"/>
            <a:ext cx="281635" cy="2816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951976" y="181051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Processing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8311896" y="246888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 gateways and banking channels only — no informal routes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548640" y="356616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777240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1" name="Image 3" descr="/sessions/brave-intelligent-noether/mnt/outputs/deck-assets/ic-serve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882" y="3905402"/>
            <a:ext cx="281635" cy="28163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17320" y="382219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Protection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777240" y="448056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Encrypted documents, agreements, and payment records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4315968" y="356616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544568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6" name="Image 4" descr="/sessions/brave-intelligent-noether/mnt/outputs/deck-assets/ic-shie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210" y="3905402"/>
            <a:ext cx="281635" cy="28163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184648" y="382219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Role-Based Access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4544568" y="448056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Partner, finance, compliance, and delivery roles separated</a:t>
            </a:r>
            <a:endParaRPr lang="en-US" sz="1000" dirty="0"/>
          </a:p>
        </p:txBody>
      </p:sp>
      <p:sp>
        <p:nvSpPr>
          <p:cNvPr id="29" name="Shape 22"/>
          <p:cNvSpPr/>
          <p:nvPr/>
        </p:nvSpPr>
        <p:spPr>
          <a:xfrm>
            <a:off x="8083296" y="3566160"/>
            <a:ext cx="3584448" cy="1828800"/>
          </a:xfrm>
          <a:prstGeom prst="roundRect">
            <a:avLst>
              <a:gd name="adj" fmla="val 45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8311896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1" name="Image 5" descr="/sessions/brave-intelligent-noether/mnt/outputs/deck-assets/ic-clipboar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2538" y="3905402"/>
            <a:ext cx="281635" cy="281635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951976" y="3822192"/>
            <a:ext cx="24871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Trail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8311896" y="4480560"/>
            <a:ext cx="312724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status change logged and reviewable</a:t>
            </a:r>
            <a:endParaRPr lang="en-US" sz="1000" dirty="0"/>
          </a:p>
        </p:txBody>
      </p:sp>
      <p:sp>
        <p:nvSpPr>
          <p:cNvPr id="34" name="Text 26"/>
          <p:cNvSpPr/>
          <p:nvPr/>
        </p:nvSpPr>
        <p:spPr>
          <a:xfrm>
            <a:off x="548640" y="566928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Disclaimer: </a:t>
            </a:r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intended for legitimate business-service payments only. All payment flows, gateway integrations, tax treatment, FX handling, and settlement must be reviewed by licensed legal, tax, banking, and compliance professionals before production launch.</a:t>
            </a:r>
            <a:endParaRPr lang="en-US" sz="1000" dirty="0"/>
          </a:p>
        </p:txBody>
      </p:sp>
      <p:sp>
        <p:nvSpPr>
          <p:cNvPr id="35" name="Text 27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36" name="Text 28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PROTOTYPE TO PRODUCTION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staged, compliance-gated launch plan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33472" cy="310896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103120"/>
            <a:ext cx="502920" cy="502920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77240" y="283464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Legal &amp; Regulatory Review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77240" y="3657600"/>
            <a:ext cx="21762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Licensed counsel signs off on cross-border service-payment model for China ⇄ Pakistan corridors.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364992" y="1828800"/>
            <a:ext cx="2633472" cy="310896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93592" y="2103120"/>
            <a:ext cx="502920" cy="502920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11" name="Text 9"/>
          <p:cNvSpPr/>
          <p:nvPr/>
        </p:nvSpPr>
        <p:spPr>
          <a:xfrm>
            <a:off x="3593592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93592" y="283464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Acquirer / PSP Onboarding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3593592" y="3657600"/>
            <a:ext cx="21762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Contract a UnionPay-certified acquirer: merchant ID, keys, settlement currency, refund policy.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81344" y="1828800"/>
            <a:ext cx="2633472" cy="310896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9944" y="2103120"/>
            <a:ext cx="502920" cy="502920"/>
          </a:xfrm>
          <a:prstGeom prst="ellipse">
            <a:avLst/>
          </a:prstGeom>
          <a:solidFill>
            <a:srgbClr val="10B981"/>
          </a:solidFill>
          <a:ln/>
        </p:spPr>
      </p:sp>
      <p:sp>
        <p:nvSpPr>
          <p:cNvPr id="16" name="Text 14"/>
          <p:cNvSpPr/>
          <p:nvPr/>
        </p:nvSpPr>
        <p:spPr>
          <a:xfrm>
            <a:off x="6409944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09944" y="283464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 Certification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409944" y="3657600"/>
            <a:ext cx="21762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Sandbox integration of createOrder / webhook / queryOrder / settlement; penetration &amp; UAT testing.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997696" y="1828800"/>
            <a:ext cx="2633472" cy="310896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26296" y="2103120"/>
            <a:ext cx="502920" cy="50292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21" name="Text 19"/>
          <p:cNvSpPr/>
          <p:nvPr/>
        </p:nvSpPr>
        <p:spPr>
          <a:xfrm>
            <a:off x="9226296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226296" y="283464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 Partners Go Live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226296" y="3657600"/>
            <a:ext cx="217627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 3–5 verified Chinese partners; full KYC/KYB; first invoiced projects with milestone delivery.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48640" y="53492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prototype already demonstrates every state, screen, and integration point the production build requires.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brave-intelligent-noether/mnt/Revozon Technalogies/brand/revozon-icon-gradi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846369"/>
            <a:ext cx="702991" cy="70299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61872" y="914400"/>
            <a:ext cx="5486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</a:t>
            </a:r>
            <a:pPr indent="0" marL="0">
              <a:buNone/>
            </a:pPr>
            <a:r>
              <a:rPr lang="en-US" sz="24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48640" y="2103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Fund. Manage. Receive — verified.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31546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Secure invoicing · Compliant payment coordination · Transparent project delivery · UnionPay-ready for Chinese partners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548640" y="402336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2E6BF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400507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Partner Onboarding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291840" y="402336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22D3EE"/>
          </a:solidFill>
          <a:ln/>
        </p:spPr>
      </p:sp>
      <p:sp>
        <p:nvSpPr>
          <p:cNvPr id="9" name="Text 6"/>
          <p:cNvSpPr/>
          <p:nvPr/>
        </p:nvSpPr>
        <p:spPr>
          <a:xfrm>
            <a:off x="3291840" y="400507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 Proposal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035040" y="4023360"/>
            <a:ext cx="2560320" cy="502920"/>
          </a:xfrm>
          <a:prstGeom prst="roundRect">
            <a:avLst>
              <a:gd name="adj" fmla="val 21818"/>
            </a:avLst>
          </a:prstGeom>
          <a:solidFill>
            <a:srgbClr val="10B981"/>
          </a:solidFill>
          <a:ln/>
        </p:spPr>
      </p:sp>
      <p:sp>
        <p:nvSpPr>
          <p:cNvPr id="11" name="Text 8"/>
          <p:cNvSpPr/>
          <p:nvPr/>
        </p:nvSpPr>
        <p:spPr>
          <a:xfrm>
            <a:off x="6035040" y="4005072"/>
            <a:ext cx="2560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View Live Prototype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48640" y="5029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partners@revozontechnology.example (placeholder)   ·   +92 ··· ··· ···· (placeholder)   ·   WeChat / WhatsApp (placeholder)   ·   Lahore · Shanghai liaison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48640" y="5943600"/>
            <a:ext cx="11064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describes a clickable prototype. No real payment processing occurs. All payment flows, gateway integrations, tax treatment, FX handling, and cross-border settlement must be reviewed and approved by licensed legal, tax, banking, and compliance professionals before production launch.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PLATFORM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engagement is funded, documented, and verified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070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coordinates legitimate business-service payments between international partners and delivery teams — with formal invoicing, compliance review, and transparent project tracking at every stage. Not a money-transfer service: an invoice-based service-payment workflow.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2633472" cy="28346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404872"/>
            <a:ext cx="548640" cy="548640"/>
          </a:xfrm>
          <a:prstGeom prst="roundRect">
            <a:avLst>
              <a:gd name="adj" fmla="val 16667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7" name="Image 0" descr="/sessions/brave-intelligent-noether/mnt/outputs/deck-assets/ic-invoic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41" y="2525573"/>
            <a:ext cx="307238" cy="30723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3108960"/>
            <a:ext cx="21762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Invoice-Based Deposits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77240" y="3721608"/>
            <a:ext cx="21762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deposit is tied to a formal invoice with service description, currency, tax notes, and due date.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364992" y="2148840"/>
            <a:ext cx="2633472" cy="28346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593592" y="2404872"/>
            <a:ext cx="548640" cy="548640"/>
          </a:xfrm>
          <a:prstGeom prst="roundRect">
            <a:avLst>
              <a:gd name="adj" fmla="val 16667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2" name="Image 1" descr="/sessions/brave-intelligent-noether/mnt/outputs/deck-assets/ic-shiel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293" y="2525573"/>
            <a:ext cx="307238" cy="30723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93592" y="3108960"/>
            <a:ext cx="21762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Review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3593592" y="3721608"/>
            <a:ext cx="21762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KYC/KYB verification, AML screening, and documentation checks on every partner and payment.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81344" y="2148840"/>
            <a:ext cx="2633472" cy="28346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409944" y="2404872"/>
            <a:ext cx="548640" cy="548640"/>
          </a:xfrm>
          <a:prstGeom prst="roundRect">
            <a:avLst>
              <a:gd name="adj" fmla="val 16667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7" name="Image 2" descr="/sessions/brave-intelligent-noether/mnt/outputs/deck-assets/ic-cha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645" y="2525573"/>
            <a:ext cx="307238" cy="30723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9944" y="3108960"/>
            <a:ext cx="21762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 Tracking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6409944" y="3721608"/>
            <a:ext cx="21762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Milestone-level project visibility, delivery files, and approval loops inside the partner portal.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97696" y="2148840"/>
            <a:ext cx="2633472" cy="28346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226296" y="2404872"/>
            <a:ext cx="548640" cy="548640"/>
          </a:xfrm>
          <a:prstGeom prst="roundRect">
            <a:avLst>
              <a:gd name="adj" fmla="val 16667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2" name="Image 3" descr="/sessions/brave-intelligent-noether/mnt/outputs/deck-assets/ic-cer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6997" y="2525573"/>
            <a:ext cx="307238" cy="30723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226296" y="3108960"/>
            <a:ext cx="217627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Completion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9226296" y="3721608"/>
            <a:ext cx="2176272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Receipts, completion certificates, and downloadable records generated on final approval.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548640" y="53492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b="1" i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Positioning: </a:t>
            </a:r>
            <a:pPr indent="0" marL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 enables trusted international partners to fund, manage, and receive verified technology services through secure invoicing, compliant payment coordination, and transparent project delivery.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27" name="Text 21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REVOZON WORKS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steps from onboarding to verified delivery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33472" cy="30632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E6BFF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66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478024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8" name="Image 0" descr="/sessions/brave-intelligent-noether/mnt/outputs/deck-assets/ic-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608" y="2185416"/>
            <a:ext cx="256032" cy="25603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27889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&amp; Verify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77240" y="3611880"/>
            <a:ext cx="21762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a partner account, upload company documents, complete KYC/KYB compliance review.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3127248" y="301752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3364992" y="1828800"/>
            <a:ext cx="2633472" cy="30632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593592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E6BFF"/>
          </a:solidFill>
          <a:ln/>
        </p:spPr>
      </p:sp>
      <p:sp>
        <p:nvSpPr>
          <p:cNvPr id="14" name="Text 11"/>
          <p:cNvSpPr/>
          <p:nvPr/>
        </p:nvSpPr>
        <p:spPr>
          <a:xfrm>
            <a:off x="3593592" y="2066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Shape 12"/>
          <p:cNvSpPr/>
          <p:nvPr/>
        </p:nvSpPr>
        <p:spPr>
          <a:xfrm>
            <a:off x="5294376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6" name="Image 1" descr="/sessions/brave-intelligent-noether/mnt/outputs/deck-assets/ic-fileA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4960" y="2185416"/>
            <a:ext cx="256032" cy="25603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3593592" y="27889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 Scope &amp; Invoice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3593592" y="3611880"/>
            <a:ext cx="21762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services, timeline, and price. Revozon generates a digital agreement and formal invoice.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5943600" y="301752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6"/>
          <p:cNvSpPr/>
          <p:nvPr/>
        </p:nvSpPr>
        <p:spPr>
          <a:xfrm>
            <a:off x="6181344" y="1828800"/>
            <a:ext cx="2633472" cy="30632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409944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E6BFF"/>
          </a:solidFill>
          <a:ln/>
        </p:spPr>
      </p:sp>
      <p:sp>
        <p:nvSpPr>
          <p:cNvPr id="22" name="Text 18"/>
          <p:cNvSpPr/>
          <p:nvPr/>
        </p:nvSpPr>
        <p:spPr>
          <a:xfrm>
            <a:off x="6409944" y="2066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23" name="Shape 19"/>
          <p:cNvSpPr/>
          <p:nvPr/>
        </p:nvSpPr>
        <p:spPr>
          <a:xfrm>
            <a:off x="8110728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4" name="Image 2" descr="/sessions/brave-intelligent-noether/mnt/outputs/deck-assets/ic-c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1312" y="2185416"/>
            <a:ext cx="256032" cy="256032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409944" y="27889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Deposit via Approved Channel</a:t>
            </a:r>
            <a:endParaRPr lang="en-US" sz="1400" dirty="0"/>
          </a:p>
        </p:txBody>
      </p:sp>
      <p:sp>
        <p:nvSpPr>
          <p:cNvPr id="26" name="Text 21"/>
          <p:cNvSpPr/>
          <p:nvPr/>
        </p:nvSpPr>
        <p:spPr>
          <a:xfrm>
            <a:off x="6409944" y="3611880"/>
            <a:ext cx="21762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 the invoice through UnionPay, wire, or an approved gateway. Finance verifies receipt.</a:t>
            </a:r>
            <a:endParaRPr lang="en-US" sz="1050" dirty="0"/>
          </a:p>
        </p:txBody>
      </p:sp>
      <p:sp>
        <p:nvSpPr>
          <p:cNvPr id="27" name="Text 22"/>
          <p:cNvSpPr/>
          <p:nvPr/>
        </p:nvSpPr>
        <p:spPr>
          <a:xfrm>
            <a:off x="8759952" y="301752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8" name="Shape 23"/>
          <p:cNvSpPr/>
          <p:nvPr/>
        </p:nvSpPr>
        <p:spPr>
          <a:xfrm>
            <a:off x="8997696" y="1828800"/>
            <a:ext cx="2633472" cy="3063240"/>
          </a:xfrm>
          <a:prstGeom prst="roundRect">
            <a:avLst>
              <a:gd name="adj" fmla="val 312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9226296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2E6BFF"/>
          </a:solidFill>
          <a:ln/>
        </p:spPr>
      </p:sp>
      <p:sp>
        <p:nvSpPr>
          <p:cNvPr id="30" name="Text 25"/>
          <p:cNvSpPr/>
          <p:nvPr/>
        </p:nvSpPr>
        <p:spPr>
          <a:xfrm>
            <a:off x="9226296" y="206654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Shape 26"/>
          <p:cNvSpPr/>
          <p:nvPr/>
        </p:nvSpPr>
        <p:spPr>
          <a:xfrm>
            <a:off x="10927080" y="208483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2" name="Image 3" descr="/sessions/brave-intelligent-noether/mnt/outputs/deck-assets/ic-clipboar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27664" y="2185416"/>
            <a:ext cx="256032" cy="256032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9226296" y="2788920"/>
            <a:ext cx="217627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&amp; Approve Delivery</a:t>
            </a:r>
            <a:endParaRPr lang="en-US" sz="1400" dirty="0"/>
          </a:p>
        </p:txBody>
      </p:sp>
      <p:sp>
        <p:nvSpPr>
          <p:cNvPr id="34" name="Text 28"/>
          <p:cNvSpPr/>
          <p:nvPr/>
        </p:nvSpPr>
        <p:spPr>
          <a:xfrm>
            <a:off x="9226296" y="3611880"/>
            <a:ext cx="2176272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milestones in the portal, review deliverables, receive completion certificates.</a:t>
            </a:r>
            <a:endParaRPr lang="en-US" sz="1050" dirty="0"/>
          </a:p>
        </p:txBody>
      </p:sp>
      <p:sp>
        <p:nvSpPr>
          <p:cNvPr id="35" name="Text 29"/>
          <p:cNvSpPr/>
          <p:nvPr/>
        </p:nvSpPr>
        <p:spPr>
          <a:xfrm>
            <a:off x="548640" y="525780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⚖  Compliance-first: </a:t>
            </a:r>
            <a:pPr indent="0" marL="0">
              <a:buNone/>
            </a:pPr>
            <a:r>
              <a:rPr lang="en-US" sz="11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 begins only after funds are verified through approved payment channels with proper documentation, tax review, KYC/KYB and AML screening.</a:t>
            </a:r>
            <a:endParaRPr lang="en-US" sz="1150" dirty="0"/>
          </a:p>
        </p:txBody>
      </p:sp>
      <p:sp>
        <p:nvSpPr>
          <p:cNvPr id="36" name="Text 30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37" name="Text 31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Delivered against confirmed invoices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81328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3232" y="1636776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6" name="Image 0" descr="/sessions/brave-intelligent-noether/mnt/outputs/deck-assets/ic-co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16" y="1737360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572768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Development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754880" y="1572768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8–16 wks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172200" y="1481328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336792" y="1636776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1" name="Image 1" descr="/sessions/brave-intelligent-noether/mnt/outputs/deck-assets/ic-glob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1737360"/>
            <a:ext cx="256032" cy="2560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49440" y="1572768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&amp; Mobile Apps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10378440" y="1572768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6–14 wks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548640" y="2377440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13232" y="2532888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6" name="Image 2" descr="/sessions/brave-intelligent-noether/mnt/outputs/deck-assets/ic-robo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" y="2633472"/>
            <a:ext cx="256032" cy="2560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325880" y="2468880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Automation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4754880" y="2468880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4–12 wks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6172200" y="2377440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336792" y="2532888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1" name="Image 3" descr="/sessions/brave-intelligent-noether/mnt/outputs/deck-assets/ic-clou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376" y="2633472"/>
            <a:ext cx="256032" cy="2560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949440" y="2468880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Infrastructure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10378440" y="2468880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4–10 wks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548640" y="3273552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713232" y="342900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6" name="Image 4" descr="/sessions/brave-intelligent-noether/mnt/outputs/deck-assets/ic-lock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816" y="3529584"/>
            <a:ext cx="256032" cy="25603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25880" y="3364992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 Consulting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4754880" y="3364992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2–8 wks</a:t>
            </a:r>
            <a:endParaRPr lang="en-US" sz="1000" dirty="0"/>
          </a:p>
        </p:txBody>
      </p:sp>
      <p:sp>
        <p:nvSpPr>
          <p:cNvPr id="29" name="Shape 22"/>
          <p:cNvSpPr/>
          <p:nvPr/>
        </p:nvSpPr>
        <p:spPr>
          <a:xfrm>
            <a:off x="6172200" y="3273552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6336792" y="3429000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1" name="Image 5" descr="/sessions/brave-intelligent-noether/mnt/outputs/deck-assets/ic-headset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376" y="3529584"/>
            <a:ext cx="256032" cy="25603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6949440" y="3364992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Support &amp; Managed Services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10378440" y="3364992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1000" dirty="0"/>
          </a:p>
        </p:txBody>
      </p:sp>
      <p:sp>
        <p:nvSpPr>
          <p:cNvPr id="34" name="Shape 26"/>
          <p:cNvSpPr/>
          <p:nvPr/>
        </p:nvSpPr>
        <p:spPr>
          <a:xfrm>
            <a:off x="548640" y="4169664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713232" y="43251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6" name="Image 6" descr="/sessions/brave-intelligent-noether/mnt/outputs/deck-assets/ic-users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816" y="4425696"/>
            <a:ext cx="256032" cy="256032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1325880" y="4261104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Process Outsourcing</a:t>
            </a:r>
            <a:endParaRPr lang="en-US" sz="1300" dirty="0"/>
          </a:p>
        </p:txBody>
      </p:sp>
      <p:sp>
        <p:nvSpPr>
          <p:cNvPr id="38" name="Text 29"/>
          <p:cNvSpPr/>
          <p:nvPr/>
        </p:nvSpPr>
        <p:spPr>
          <a:xfrm>
            <a:off x="4754880" y="4261104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Ongoing</a:t>
            </a:r>
            <a:endParaRPr lang="en-US" sz="1000" dirty="0"/>
          </a:p>
        </p:txBody>
      </p:sp>
      <p:sp>
        <p:nvSpPr>
          <p:cNvPr id="39" name="Shape 30"/>
          <p:cNvSpPr/>
          <p:nvPr/>
        </p:nvSpPr>
        <p:spPr>
          <a:xfrm>
            <a:off x="6172200" y="4169664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6336792" y="4325112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41" name="Image 7" descr="/sessions/brave-intelligent-noether/mnt/outputs/deck-assets/ic-bullhor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376" y="4425696"/>
            <a:ext cx="256032" cy="256032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6949440" y="4261104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Marketing</a:t>
            </a:r>
            <a:endParaRPr lang="en-US" sz="1300" dirty="0"/>
          </a:p>
        </p:txBody>
      </p:sp>
      <p:sp>
        <p:nvSpPr>
          <p:cNvPr id="43" name="Text 33"/>
          <p:cNvSpPr/>
          <p:nvPr/>
        </p:nvSpPr>
        <p:spPr>
          <a:xfrm>
            <a:off x="10378440" y="4261104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4–12 wks</a:t>
            </a:r>
            <a:endParaRPr lang="en-US" sz="1000" dirty="0"/>
          </a:p>
        </p:txBody>
      </p:sp>
      <p:sp>
        <p:nvSpPr>
          <p:cNvPr id="44" name="Shape 34"/>
          <p:cNvSpPr/>
          <p:nvPr/>
        </p:nvSpPr>
        <p:spPr>
          <a:xfrm>
            <a:off x="548640" y="5065776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5" name="Shape 35"/>
          <p:cNvSpPr/>
          <p:nvPr/>
        </p:nvSpPr>
        <p:spPr>
          <a:xfrm>
            <a:off x="713232" y="5221224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46" name="Image 8" descr="/sessions/brave-intelligent-noether/mnt/outputs/deck-assets/ic-database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3816" y="5321808"/>
            <a:ext cx="256032" cy="256032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1325880" y="5157216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&amp; Analytics</a:t>
            </a:r>
            <a:endParaRPr lang="en-US" sz="1300" dirty="0"/>
          </a:p>
        </p:txBody>
      </p:sp>
      <p:sp>
        <p:nvSpPr>
          <p:cNvPr id="48" name="Text 37"/>
          <p:cNvSpPr/>
          <p:nvPr/>
        </p:nvSpPr>
        <p:spPr>
          <a:xfrm>
            <a:off x="4754880" y="5157216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6–12 wks</a:t>
            </a:r>
            <a:endParaRPr lang="en-US" sz="1000" dirty="0"/>
          </a:p>
        </p:txBody>
      </p:sp>
      <p:sp>
        <p:nvSpPr>
          <p:cNvPr id="49" name="Shape 38"/>
          <p:cNvSpPr/>
          <p:nvPr/>
        </p:nvSpPr>
        <p:spPr>
          <a:xfrm>
            <a:off x="6172200" y="5065776"/>
            <a:ext cx="5440680" cy="768096"/>
          </a:xfrm>
          <a:prstGeom prst="roundRect">
            <a:avLst>
              <a:gd name="adj" fmla="val 10714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0" name="Shape 39"/>
          <p:cNvSpPr/>
          <p:nvPr/>
        </p:nvSpPr>
        <p:spPr>
          <a:xfrm>
            <a:off x="6336792" y="5221224"/>
            <a:ext cx="457200" cy="457200"/>
          </a:xfrm>
          <a:prstGeom prst="roundRect">
            <a:avLst>
              <a:gd name="adj" fmla="val 20000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51" name="Image 9" descr="/sessions/brave-intelligent-noether/mnt/outputs/deck-assets/ic-handshak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376" y="5321808"/>
            <a:ext cx="256032" cy="256032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6949440" y="5157216"/>
            <a:ext cx="3566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 Operational Support</a:t>
            </a:r>
            <a:endParaRPr lang="en-US" sz="1300" dirty="0"/>
          </a:p>
        </p:txBody>
      </p:sp>
      <p:sp>
        <p:nvSpPr>
          <p:cNvPr id="53" name="Text 41"/>
          <p:cNvSpPr/>
          <p:nvPr/>
        </p:nvSpPr>
        <p:spPr>
          <a:xfrm>
            <a:off x="10378440" y="5157216"/>
            <a:ext cx="10972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scope</a:t>
            </a:r>
            <a:endParaRPr lang="en-US" sz="1000" dirty="0"/>
          </a:p>
        </p:txBody>
      </p:sp>
      <p:sp>
        <p:nvSpPr>
          <p:cNvPr id="54" name="Text 42"/>
          <p:cNvSpPr/>
          <p:nvPr/>
        </p:nvSpPr>
        <p:spPr>
          <a:xfrm>
            <a:off x="548640" y="6053328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engagement begins with a defined scope, a digital agreement, and a formal invoice — then moves into milestone-tracked delivery. Timelines are placeholders.</a:t>
            </a:r>
            <a:endParaRPr lang="en-US" sz="1050" dirty="0"/>
          </a:p>
        </p:txBody>
      </p:sp>
      <p:sp>
        <p:nvSpPr>
          <p:cNvPr id="55" name="Text 43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56" name="Text 44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CHINA PARTNER WORKFLOW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&amp; service fulfillment — ten auditable stages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81328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682496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6642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1591056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Registration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325880" y="1901952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Account, company details, authorized contact, terms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548640" y="2414016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2615184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5968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325880" y="2523744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 / Business Verification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325880" y="283464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Registration docs, license, representative, compliance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48640" y="3346704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" y="3547872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5295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3456432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Scope Agreement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325880" y="376732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Proposal → scope, timeline, price → digital agreement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4279392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4480560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44622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325880" y="4389120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 Generation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325880" y="4700016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invoice: amount, currency, tax notes, due date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548640" y="5212080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" y="5413248"/>
            <a:ext cx="420624" cy="420624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53949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325880" y="5321808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Deposit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325880" y="5632704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 / wire / approved gateway → Pending Verification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172200" y="1481328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55080" y="1682496"/>
            <a:ext cx="420624" cy="420624"/>
          </a:xfrm>
          <a:prstGeom prst="ellipse">
            <a:avLst/>
          </a:prstGeom>
          <a:solidFill>
            <a:srgbClr val="22D3EE"/>
          </a:solidFill>
          <a:ln/>
        </p:spPr>
      </p:sp>
      <p:sp>
        <p:nvSpPr>
          <p:cNvPr id="31" name="Text 29"/>
          <p:cNvSpPr/>
          <p:nvPr/>
        </p:nvSpPr>
        <p:spPr>
          <a:xfrm>
            <a:off x="6355080" y="166420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70D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949440" y="1591056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Verification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6949440" y="1901952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verifies receipt · compliance check · wallet credited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172200" y="2414016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355080" y="2615184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36" name="Text 34"/>
          <p:cNvSpPr/>
          <p:nvPr/>
        </p:nvSpPr>
        <p:spPr>
          <a:xfrm>
            <a:off x="6355080" y="25968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6949440" y="2523744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Delivery Begins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949440" y="2834640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starts, milestones created, portal tracking live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172200" y="3346704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55080" y="3547872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41" name="Text 39"/>
          <p:cNvSpPr/>
          <p:nvPr/>
        </p:nvSpPr>
        <p:spPr>
          <a:xfrm>
            <a:off x="6355080" y="35295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949440" y="3456432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 Review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6949440" y="3767328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Submit → review → Approve / Revision Required loop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6172200" y="4279392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355080" y="4480560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46" name="Text 44"/>
          <p:cNvSpPr/>
          <p:nvPr/>
        </p:nvSpPr>
        <p:spPr>
          <a:xfrm>
            <a:off x="6355080" y="446227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  <p:sp>
        <p:nvSpPr>
          <p:cNvPr id="47" name="Text 45"/>
          <p:cNvSpPr/>
          <p:nvPr/>
        </p:nvSpPr>
        <p:spPr>
          <a:xfrm>
            <a:off x="6949440" y="4389120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Completion &amp; Settlement</a:t>
            </a:r>
            <a:endParaRPr lang="en-US" sz="1250" dirty="0"/>
          </a:p>
        </p:txBody>
      </p:sp>
      <p:sp>
        <p:nvSpPr>
          <p:cNvPr id="48" name="Text 46"/>
          <p:cNvSpPr/>
          <p:nvPr/>
        </p:nvSpPr>
        <p:spPr>
          <a:xfrm>
            <a:off x="6949440" y="4700016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approval → receipt + completion certificate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6172200" y="5212080"/>
            <a:ext cx="5440680" cy="822960"/>
          </a:xfrm>
          <a:prstGeom prst="roundRect">
            <a:avLst>
              <a:gd name="adj" fmla="val 100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355080" y="5413248"/>
            <a:ext cx="420624" cy="420624"/>
          </a:xfrm>
          <a:prstGeom prst="ellipse">
            <a:avLst/>
          </a:prstGeom>
          <a:solidFill>
            <a:srgbClr val="2E6BFF"/>
          </a:solidFill>
          <a:ln/>
        </p:spPr>
      </p:sp>
      <p:sp>
        <p:nvSpPr>
          <p:cNvPr id="51" name="Text 49"/>
          <p:cNvSpPr/>
          <p:nvPr/>
        </p:nvSpPr>
        <p:spPr>
          <a:xfrm>
            <a:off x="6355080" y="53949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52" name="Text 50"/>
          <p:cNvSpPr/>
          <p:nvPr/>
        </p:nvSpPr>
        <p:spPr>
          <a:xfrm>
            <a:off x="6949440" y="5321808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Reporting &amp; Support</a:t>
            </a:r>
            <a:endParaRPr lang="en-US" sz="1250" dirty="0"/>
          </a:p>
        </p:txBody>
      </p:sp>
      <p:sp>
        <p:nvSpPr>
          <p:cNvPr id="53" name="Text 51"/>
          <p:cNvSpPr/>
          <p:nvPr/>
        </p:nvSpPr>
        <p:spPr>
          <a:xfrm>
            <a:off x="6949440" y="5632704"/>
            <a:ext cx="4480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Download all documents · ongoing support tickets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548640" y="6199632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Highlighted stages 5–6 are the payment core: deposit through approved channels, then verification before any delivery begins.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DEPOSIT LIFECYCLE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Explicit, auditable payment states at every moment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91672" cy="1965960"/>
          </a:xfrm>
          <a:prstGeom prst="roundRect">
            <a:avLst>
              <a:gd name="adj" fmla="val 4186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80160" y="2340864"/>
            <a:ext cx="9692640" cy="0"/>
          </a:xfrm>
          <a:prstGeom prst="line">
            <a:avLst/>
          </a:prstGeom>
          <a:noFill/>
          <a:ln w="25400">
            <a:solidFill>
              <a:srgbClr val="2A3C6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97280" y="2240280"/>
            <a:ext cx="201168" cy="201168"/>
          </a:xfrm>
          <a:prstGeom prst="ellipse">
            <a:avLst/>
          </a:prstGeom>
          <a:solidFill>
            <a:srgbClr val="10B981"/>
          </a:solidFill>
          <a:ln w="19050">
            <a:solidFill>
              <a:srgbClr val="10B98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253288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 issued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520440" y="2240280"/>
            <a:ext cx="201168" cy="201168"/>
          </a:xfrm>
          <a:prstGeom prst="ellipse">
            <a:avLst/>
          </a:prstGeom>
          <a:solidFill>
            <a:srgbClr val="10B981"/>
          </a:solidFill>
          <a:ln w="19050">
            <a:solidFill>
              <a:srgbClr val="10B98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1760" y="253288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submitted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943600" y="2240280"/>
            <a:ext cx="201168" cy="201168"/>
          </a:xfrm>
          <a:prstGeom prst="ellipse">
            <a:avLst/>
          </a:prstGeom>
          <a:solidFill>
            <a:srgbClr val="22D3EE"/>
          </a:solidFill>
          <a:ln w="19050">
            <a:solidFill>
              <a:srgbClr val="22D3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74920" y="253288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 verification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366760" y="2240280"/>
            <a:ext cx="201168" cy="201168"/>
          </a:xfrm>
          <a:prstGeom prst="ellipse">
            <a:avLst/>
          </a:prstGeom>
          <a:solidFill>
            <a:srgbClr val="132546"/>
          </a:solidFill>
          <a:ln w="19050">
            <a:solidFill>
              <a:srgbClr val="2A3C6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498080" y="253288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10789920" y="2240280"/>
            <a:ext cx="201168" cy="201168"/>
          </a:xfrm>
          <a:prstGeom prst="ellipse">
            <a:avLst/>
          </a:prstGeom>
          <a:solidFill>
            <a:srgbClr val="132546"/>
          </a:solidFill>
          <a:ln w="19050">
            <a:solidFill>
              <a:srgbClr val="2A3C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921240" y="253288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balance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1097280" y="297180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shown: deposit submitted via UnionPay, now awaiting finance verification and compliance review.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37490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payment states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" y="41605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8DA2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1559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DRAFT INVOICE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779776" y="41605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2E6B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79776" y="41559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E6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AWAITING PAYMENT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010912" y="41605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22D3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10912" y="41559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SUBMITTED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242048" y="41605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F5A62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242048" y="41559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PENDING VERIFICATION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9473184" y="41605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473184" y="41559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548640" y="46177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F0525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46131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0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FAILED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779776" y="46177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8DA2C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779776" y="46131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REFUNDED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010912" y="46177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F5A62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10912" y="46131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PARTIALLY PAID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7242048" y="4617720"/>
            <a:ext cx="2048256" cy="292608"/>
          </a:xfrm>
          <a:prstGeom prst="roundRect">
            <a:avLst>
              <a:gd name="adj" fmla="val 50000"/>
            </a:avLst>
          </a:prstGeom>
          <a:solidFill>
            <a:srgbClr val="132546"/>
          </a:solidFill>
          <a:ln w="9525">
            <a:solidFill>
              <a:srgbClr val="10B98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242048" y="4613148"/>
            <a:ext cx="2048256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0B9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48640" y="548640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b="1" dirty="0">
                <a:solidFill>
                  <a:srgbClr val="F5A62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  Compliance note: </a:t>
            </a:r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cross-border payments processed only through legally approved channels, with documentation, tax review, KYC/KYB, AML screening, and compliance with Chinese, Pakistani, and international financial regulations.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 银联 INTEGRATION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UnionPay attaches to the Revozon merchant system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17904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5041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46304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clicks “Pay with UnionPay” on invoice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731520" y="1883664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121408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1076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51560" y="2066544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Backend → acquirer API · createOrder(invoice, amount, notifyUrl)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31520" y="2487168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724912"/>
            <a:ext cx="365760" cy="365760"/>
          </a:xfrm>
          <a:prstGeom prst="ellipse">
            <a:avLst/>
          </a:prstGeom>
          <a:solidFill>
            <a:srgbClr val="E21836"/>
          </a:solidFill>
          <a:ln w="12700">
            <a:solidFill>
              <a:srgbClr val="E2183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7111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2670048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Redirect to UnionPay hosted checkout (UPOP) — card data never touches Revozon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3090672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48640" y="3328416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3147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1560" y="3273552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 network routes to issuing bank for authorization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31520" y="3694176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8640" y="3931920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9182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51560" y="3877056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async notification → deposit becomes Pending Verification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1520" y="4297680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48640" y="4535424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5217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051560" y="4480560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re-confirms via queryOrder · compliance check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31520" y="4901184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48640" y="5138928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51252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051560" y="5084064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→ project balance updated → delivery activated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731520" y="5504688"/>
            <a:ext cx="0" cy="182880"/>
          </a:xfrm>
          <a:prstGeom prst="line">
            <a:avLst/>
          </a:prstGeom>
          <a:noFill/>
          <a:ln w="19050">
            <a:solidFill>
              <a:srgbClr val="2A3C61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" y="5742432"/>
            <a:ext cx="365760" cy="365760"/>
          </a:xfrm>
          <a:prstGeom prst="ellipse">
            <a:avLst/>
          </a:prstGeom>
          <a:solidFill>
            <a:srgbClr val="132546"/>
          </a:solidFill>
          <a:ln w="12700">
            <a:solidFill>
              <a:srgbClr val="2A3C6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" y="572871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051560" y="5687568"/>
            <a:ext cx="5943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T+n settlement file → reconciliation in finance dashboard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7178040" y="1463040"/>
            <a:ext cx="4462272" cy="2286000"/>
          </a:xfrm>
          <a:prstGeom prst="roundRect">
            <a:avLst>
              <a:gd name="adj" fmla="val 3600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406640" y="169164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E21836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169164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</a:t>
            </a:r>
            <a:pPr algn="ctr" indent="0" marL="0">
              <a:buNone/>
            </a:pPr>
            <a:r>
              <a:rPr lang="en-US" sz="1200" b="1" dirty="0">
                <a:solidFill>
                  <a:srgbClr val="9BE3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</a:t>
            </a:r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银联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7406640" y="221284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architecture facts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7406640" y="2542032"/>
            <a:ext cx="4069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300"/>
              </a:lnSpc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goes through a UnionPay-certified acquiring institution / PSP — never direct.</a:t>
            </a:r>
            <a:endParaRPr lang="en-US" sz="1000" dirty="0"/>
          </a:p>
          <a:p>
            <a:pPr marL="342900" indent="-342900">
              <a:lnSpc>
                <a:spcPts val="1300"/>
              </a:lnSpc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Acquirer issues merchant ID, signature keys, sandbox certification, settlement currency.</a:t>
            </a:r>
            <a:endParaRPr lang="en-US" sz="1000" dirty="0"/>
          </a:p>
          <a:p>
            <a:pPr marL="342900" indent="-342900">
              <a:lnSpc>
                <a:spcPts val="1300"/>
              </a:lnSpc>
              <a:spcAft>
                <a:spcPts val="600"/>
              </a:spcAft>
              <a:buSzPct val="100000"/>
              <a:buChar char="•"/>
            </a:pPr>
            <a:r>
              <a:rPr lang="en-US" sz="10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 data stays on the gateway page — Revozon holds only order + status.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7178040" y="3977640"/>
            <a:ext cx="4462272" cy="2103120"/>
          </a:xfrm>
          <a:prstGeom prst="roundRect">
            <a:avLst>
              <a:gd name="adj" fmla="val 3913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406640" y="4160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touchpoints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406640" y="449884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createOrder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9144000" y="449884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 → payment order + redirect URL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7406640" y="480060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notifyUrl webhook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9144000" y="480060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async result → Pending Verification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406640" y="5102352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queryOrder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9144000" y="510235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re-confirmation before approval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7406640" y="5404104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refund / reversal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9144000" y="54041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routed back through original transaction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7406640" y="5705856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2D3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settlement file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9144000" y="570585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reconciliation vs. invoices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ARCHITECTURE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Gateway-agnostic, integration-ready by design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82880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6" name="Image 0" descr="/sessions/brave-intelligent-noether/mnt/outputs/deck-assets/ic-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82" y="1939442"/>
            <a:ext cx="281635" cy="28163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46888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Portal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77240" y="278892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Onboarding · invoices · tracking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364992" y="160020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593592" y="182880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1" name="Image 1" descr="/sessions/brave-intelligent-noether/mnt/outputs/deck-assets/ic-invoic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234" y="1939442"/>
            <a:ext cx="281635" cy="28163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93592" y="246888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 Engine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3593592" y="278892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Agreements · tax notes · PDF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81344" y="160020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09944" y="182880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6" name="Image 2" descr="/sessions/brave-intelligent-noether/mnt/outputs/deck-assets/ic-c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586" y="1939442"/>
            <a:ext cx="281635" cy="28163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409944" y="246888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Gateway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409944" y="278892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UnionPay-ready via certified acquirer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8997696" y="160020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226296" y="182880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1" name="Image 3" descr="/sessions/brave-intelligent-noether/mnt/outputs/deck-assets/ic-ban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938" y="1939442"/>
            <a:ext cx="281635" cy="28163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226296" y="246888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Bank / Processor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9226296" y="278892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 channels only</a:t>
            </a:r>
            <a:endParaRPr lang="en-US" sz="950" dirty="0"/>
          </a:p>
        </p:txBody>
      </p:sp>
      <p:sp>
        <p:nvSpPr>
          <p:cNvPr id="24" name="Shape 18"/>
          <p:cNvSpPr/>
          <p:nvPr/>
        </p:nvSpPr>
        <p:spPr>
          <a:xfrm>
            <a:off x="548640" y="356616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777240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6" name="Image 4" descr="/sessions/brave-intelligent-noether/mnt/outputs/deck-assets/ic-shiel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882" y="3905402"/>
            <a:ext cx="281635" cy="281635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777240" y="443484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 Review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777240" y="475488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KYC/KYB · AML · tax</a:t>
            </a:r>
            <a:endParaRPr lang="en-US" sz="950" dirty="0"/>
          </a:p>
        </p:txBody>
      </p:sp>
      <p:sp>
        <p:nvSpPr>
          <p:cNvPr id="29" name="Shape 22"/>
          <p:cNvSpPr/>
          <p:nvPr/>
        </p:nvSpPr>
        <p:spPr>
          <a:xfrm>
            <a:off x="3364992" y="356616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3593592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1" name="Image 5" descr="/sessions/brave-intelligent-noether/mnt/outputs/deck-assets/ic-search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4234" y="3905402"/>
            <a:ext cx="281635" cy="281635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593592" y="443484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Dashboard</a:t>
            </a:r>
            <a:endParaRPr lang="en-US" sz="1300" dirty="0"/>
          </a:p>
        </p:txBody>
      </p:sp>
      <p:sp>
        <p:nvSpPr>
          <p:cNvPr id="33" name="Text 25"/>
          <p:cNvSpPr/>
          <p:nvPr/>
        </p:nvSpPr>
        <p:spPr>
          <a:xfrm>
            <a:off x="3593592" y="475488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queue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6181344" y="356616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409944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36" name="Image 6" descr="/sessions/brave-intelligent-noether/mnt/outputs/deck-assets/ic-exchang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0586" y="3905402"/>
            <a:ext cx="281635" cy="281635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409944" y="443484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Wallet</a:t>
            </a:r>
            <a:endParaRPr lang="en-US" sz="1300" dirty="0"/>
          </a:p>
        </p:txBody>
      </p:sp>
      <p:sp>
        <p:nvSpPr>
          <p:cNvPr id="38" name="Text 29"/>
          <p:cNvSpPr/>
          <p:nvPr/>
        </p:nvSpPr>
        <p:spPr>
          <a:xfrm>
            <a:off x="6409944" y="475488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Verified balances</a:t>
            </a:r>
            <a:endParaRPr lang="en-US" sz="950" dirty="0"/>
          </a:p>
        </p:txBody>
      </p:sp>
      <p:sp>
        <p:nvSpPr>
          <p:cNvPr id="39" name="Shape 30"/>
          <p:cNvSpPr/>
          <p:nvPr/>
        </p:nvSpPr>
        <p:spPr>
          <a:xfrm>
            <a:off x="8997696" y="3566160"/>
            <a:ext cx="2633472" cy="1783080"/>
          </a:xfrm>
          <a:prstGeom prst="roundRect">
            <a:avLst>
              <a:gd name="adj" fmla="val 4615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9226296" y="3794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41" name="Image 7" descr="/sessions/brave-intelligent-noether/mnt/outputs/deck-assets/ic-cogs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6938" y="3905402"/>
            <a:ext cx="281635" cy="281635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226296" y="4434840"/>
            <a:ext cx="217627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Delivery Module</a:t>
            </a:r>
            <a:endParaRPr lang="en-US" sz="1300" dirty="0"/>
          </a:p>
        </p:txBody>
      </p:sp>
      <p:sp>
        <p:nvSpPr>
          <p:cNvPr id="43" name="Text 33"/>
          <p:cNvSpPr/>
          <p:nvPr/>
        </p:nvSpPr>
        <p:spPr>
          <a:xfrm>
            <a:off x="9226296" y="4754880"/>
            <a:ext cx="217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Milestones · files · approval</a:t>
            </a:r>
            <a:endParaRPr lang="en-US" sz="950" dirty="0"/>
          </a:p>
        </p:txBody>
      </p:sp>
      <p:sp>
        <p:nvSpPr>
          <p:cNvPr id="44" name="Text 34"/>
          <p:cNvSpPr/>
          <p:nvPr/>
        </p:nvSpPr>
        <p:spPr>
          <a:xfrm>
            <a:off x="548640" y="571500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payment APIs connect at the highlighted layer. No provider is hard-coded — the prototype marks every integration point in code.</a:t>
            </a:r>
            <a:endParaRPr lang="en-US" sz="1100" dirty="0"/>
          </a:p>
        </p:txBody>
      </p:sp>
      <p:sp>
        <p:nvSpPr>
          <p:cNvPr id="45" name="Text 35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46" name="Text 36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92608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2D3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· PARTNER PORTAL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530352"/>
            <a:ext cx="110916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verified workspace for partners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5" name="Image 0" descr="/sessions/brave-intelligent-noether/mnt/outputs/deck-assets/ic-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82" y="1619402"/>
            <a:ext cx="281635" cy="28163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34440" y="148132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234440" y="1801368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Balance, invoices, payment status, milestones at a glance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48640" y="2496312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9" name="Image 1" descr="/sessions/brave-intelligent-noether/mnt/outputs/deck-assets/ic-invoic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" y="2606954"/>
            <a:ext cx="281635" cy="28163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34440" y="246888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Invoices &amp; Deposits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234440" y="2788920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Formal invoices · UnionPay checkout · proof upload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48640" y="3483864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3" name="Image 2" descr="/sessions/brave-intelligent-noether/mnt/outputs/deck-assets/ic-clipboar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" y="3594506"/>
            <a:ext cx="281635" cy="28163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34440" y="3456432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Tracking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1234440" y="3776472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Scope, milestones, delivery files, approval loop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548640" y="4471416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17" name="Image 3" descr="/sessions/brave-intelligent-noether/mnt/outputs/deck-assets/ic-fileAl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2" y="4582058"/>
            <a:ext cx="281635" cy="2816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234440" y="4443984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Documents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1234440" y="4764024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Agreements, receipts, certificates, tax records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48640" y="5458968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132546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1" name="Image 4" descr="/sessions/brave-intelligent-noether/mnt/outputs/deck-assets/ic-headse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282" y="5569610"/>
            <a:ext cx="281635" cy="28163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234440" y="5431536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EF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Support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1234440" y="5751576"/>
            <a:ext cx="4297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8DA2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with category, priority, and threads</a:t>
            </a:r>
            <a:endParaRPr lang="en-US" sz="1050" dirty="0"/>
          </a:p>
        </p:txBody>
      </p:sp>
      <p:sp>
        <p:nvSpPr>
          <p:cNvPr id="24" name="Shape 17"/>
          <p:cNvSpPr/>
          <p:nvPr/>
        </p:nvSpPr>
        <p:spPr>
          <a:xfrm>
            <a:off x="5806440" y="1417320"/>
            <a:ext cx="5833872" cy="4892040"/>
          </a:xfrm>
          <a:prstGeom prst="roundRect">
            <a:avLst>
              <a:gd name="adj" fmla="val 1682"/>
            </a:avLst>
          </a:prstGeom>
          <a:solidFill>
            <a:srgbClr val="0F1D38"/>
          </a:solidFill>
          <a:ln w="9525">
            <a:solidFill>
              <a:srgbClr val="2A3C61"/>
            </a:solidFill>
            <a:prstDash val="solid"/>
          </a:ln>
        </p:spPr>
      </p:sp>
      <p:pic>
        <p:nvPicPr>
          <p:cNvPr id="25" name="Image 5" descr="/sessions/brave-intelligent-noether/mnt/outputs/deck-assets/ss-dashboar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5989320" y="1600200"/>
            <a:ext cx="5468112" cy="431596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5989320" y="6053328"/>
            <a:ext cx="54681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Prototype screenshot — Shanghai Service Group Ltd. (mock data)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548640" y="65288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REVOZON TECHNOLOGY</a:t>
            </a:r>
            <a:pPr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Prototype documentation — no real payment processing</a:t>
            </a:r>
            <a:endParaRPr lang="en-US" sz="800" dirty="0"/>
          </a:p>
        </p:txBody>
      </p:sp>
      <p:sp>
        <p:nvSpPr>
          <p:cNvPr id="28" name="Text 20"/>
          <p:cNvSpPr/>
          <p:nvPr/>
        </p:nvSpPr>
        <p:spPr>
          <a:xfrm>
            <a:off x="11091672" y="6528816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B7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Revozon Technology — Secure Cross-Border Technology Services</dc:title>
  <dc:subject>PptxGenJS Presentation</dc:subject>
  <dc:creator>Revozon Technology</dc:creator>
  <cp:lastModifiedBy>Revozon Technology</cp:lastModifiedBy>
  <cp:revision>1</cp:revision>
  <dcterms:created xsi:type="dcterms:W3CDTF">2026-08-05T09:33:17Z</dcterms:created>
  <dcterms:modified xsi:type="dcterms:W3CDTF">2026-08-05T09:33:17Z</dcterms:modified>
</cp:coreProperties>
</file>